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6" r:id="rId2"/>
    <p:sldId id="268" r:id="rId3"/>
    <p:sldId id="266" r:id="rId4"/>
    <p:sldId id="267" r:id="rId5"/>
    <p:sldId id="261" r:id="rId6"/>
    <p:sldId id="258" r:id="rId7"/>
    <p:sldId id="262" r:id="rId8"/>
    <p:sldId id="259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E755F-B6FC-3741-BBF6-5D22441AE86E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97F66-8C69-264E-96A9-68137A5D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1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97F66-8C69-264E-96A9-68137A5D7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1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97F66-8C69-264E-96A9-68137A5D75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9571-802D-6940-8DC9-6525BAF1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6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7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5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8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1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7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e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85"/>
            <a:ext cx="9144000" cy="7028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604" y="535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A Reflection on my </a:t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dirty="0" smtClean="0">
                <a:latin typeface="American Typewriter"/>
                <a:cs typeface="American Typewriter"/>
              </a:rPr>
              <a:t>E-Portfolio Assessment 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36822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By Dianne Ooi 2014</a:t>
            </a:r>
            <a:endParaRPr lang="en-US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86348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mblr_mj0hy3Lm4L1s2uslp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15193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…look forward (and then backtrack)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50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The other thing I think is a good idea is to think about where you want to go in terms of y</a:t>
            </a:r>
            <a:r>
              <a:rPr lang="en-US" b="1" dirty="0" smtClean="0">
                <a:latin typeface="American Typewriter"/>
                <a:cs typeface="American Typewriter"/>
              </a:rPr>
              <a:t>our career</a:t>
            </a:r>
            <a:r>
              <a:rPr lang="en-US" dirty="0" smtClean="0">
                <a:latin typeface="American Typewriter"/>
                <a:cs typeface="American Typewriter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merican Typewriter"/>
                <a:cs typeface="American Typewriter"/>
              </a:rPr>
              <a:t>Look at your </a:t>
            </a:r>
            <a:r>
              <a:rPr lang="en-US" b="1" dirty="0" smtClean="0">
                <a:latin typeface="American Typewriter"/>
                <a:cs typeface="American Typewriter"/>
              </a:rPr>
              <a:t>dream job</a:t>
            </a:r>
            <a:r>
              <a:rPr lang="en-US" dirty="0" smtClean="0">
                <a:latin typeface="American Typewriter"/>
                <a:cs typeface="American Typewriter"/>
              </a:rPr>
              <a:t>- that job </a:t>
            </a:r>
            <a:r>
              <a:rPr lang="en-US" i="1" dirty="0" err="1" smtClean="0">
                <a:latin typeface="American Typewriter"/>
                <a:cs typeface="American Typewriter"/>
              </a:rPr>
              <a:t>waaay</a:t>
            </a:r>
            <a:r>
              <a:rPr lang="en-US" dirty="0" smtClean="0">
                <a:latin typeface="American Typewriter"/>
                <a:cs typeface="American Typewriter"/>
              </a:rPr>
              <a:t> beyond your dreams.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merican Typewriter"/>
                <a:cs typeface="American Typewriter"/>
              </a:rPr>
              <a:t>Then </a:t>
            </a:r>
            <a:r>
              <a:rPr lang="en-US" b="1" dirty="0" smtClean="0">
                <a:latin typeface="American Typewriter"/>
                <a:cs typeface="American Typewriter"/>
              </a:rPr>
              <a:t>back track </a:t>
            </a:r>
            <a:r>
              <a:rPr lang="en-US" dirty="0" smtClean="0">
                <a:latin typeface="American Typewriter"/>
                <a:cs typeface="American Typewriter"/>
              </a:rPr>
              <a:t>and look at the </a:t>
            </a:r>
            <a:r>
              <a:rPr lang="en-US" b="1" dirty="0" smtClean="0">
                <a:latin typeface="American Typewriter"/>
                <a:cs typeface="American Typewriter"/>
              </a:rPr>
              <a:t>skills</a:t>
            </a:r>
            <a:r>
              <a:rPr lang="en-US" dirty="0" smtClean="0">
                <a:latin typeface="American Typewriter"/>
                <a:cs typeface="American Typewriter"/>
              </a:rPr>
              <a:t> you need to get to that dream job.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merican Typewriter"/>
                <a:cs typeface="American Typewriter"/>
              </a:rPr>
              <a:t>From there, think about </a:t>
            </a:r>
            <a:r>
              <a:rPr lang="en-US" b="1" dirty="0" smtClean="0">
                <a:latin typeface="American Typewriter"/>
                <a:cs typeface="American Typewriter"/>
              </a:rPr>
              <a:t>the experiences and activities </a:t>
            </a:r>
            <a:r>
              <a:rPr lang="en-US" dirty="0" smtClean="0">
                <a:latin typeface="American Typewriter"/>
                <a:cs typeface="American Typewriter"/>
              </a:rPr>
              <a:t>in which you can participate that will enable you </a:t>
            </a:r>
            <a:r>
              <a:rPr lang="en-US" b="1" dirty="0" smtClean="0">
                <a:latin typeface="American Typewriter"/>
                <a:cs typeface="American Typewriter"/>
              </a:rPr>
              <a:t>to gain those skills</a:t>
            </a:r>
            <a:r>
              <a:rPr lang="en-US" dirty="0" smtClean="0">
                <a:latin typeface="American Typewriter"/>
                <a:cs typeface="American Typewriter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merican Typewriter"/>
                <a:cs typeface="American Typewriter"/>
              </a:rPr>
              <a:t>Then from there, </a:t>
            </a:r>
            <a:r>
              <a:rPr lang="en-US" b="1" dirty="0" smtClean="0">
                <a:latin typeface="American Typewriter"/>
                <a:cs typeface="American Typewriter"/>
              </a:rPr>
              <a:t>get involved </a:t>
            </a:r>
            <a:r>
              <a:rPr lang="en-US" dirty="0" smtClean="0">
                <a:latin typeface="American Typewriter"/>
                <a:cs typeface="American Typewriter"/>
              </a:rPr>
              <a:t>and jump straight into the deep end!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merican Typewriter"/>
                <a:cs typeface="American Typewriter"/>
              </a:rPr>
              <a:t>Start NOW</a:t>
            </a:r>
            <a:endParaRPr lang="en-US" dirty="0" smtClean="0">
              <a:latin typeface="American Typewriter"/>
              <a:cs typeface="American Typewrit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1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4603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19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And one other thing…	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99033"/>
            <a:ext cx="8967819" cy="284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American Typewriter"/>
                <a:cs typeface="American Typewriter"/>
              </a:rPr>
              <a:t>During your graduate year, your future employers will DEFINITELY ask for a copy of your academic transcript.</a:t>
            </a:r>
          </a:p>
          <a:p>
            <a:pPr marL="0" indent="0">
              <a:buNone/>
            </a:pPr>
            <a:r>
              <a:rPr lang="en-US" sz="3000" dirty="0" smtClean="0">
                <a:latin typeface="American Typewriter"/>
                <a:cs typeface="American Typewriter"/>
              </a:rPr>
              <a:t>So keep this in mind : )</a:t>
            </a:r>
            <a:endParaRPr lang="en-US" sz="3000" dirty="0"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642" y="1143000"/>
            <a:ext cx="497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merican Typewriter"/>
                <a:cs typeface="American Typewriter"/>
              </a:rPr>
              <a:t>Grades count!</a:t>
            </a:r>
            <a:r>
              <a:rPr lang="en-US" sz="4000" b="1" dirty="0" smtClean="0">
                <a:latin typeface="American Typewriter"/>
                <a:cs typeface="American Typewriter"/>
              </a:rPr>
              <a:t>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903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27" y="23770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What were your initial thoughts of the assessment?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9082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lixdebjCDj1qzp6i2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16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08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merican Typewriter"/>
                <a:cs typeface="American Typewriter"/>
              </a:rPr>
              <a:t>My initial thoughts were…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19" y="1349140"/>
            <a:ext cx="9035581" cy="309636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merican Typewriter"/>
                <a:cs typeface="American Typewriter"/>
              </a:rPr>
              <a:t>this is a creative way to </a:t>
            </a:r>
            <a:r>
              <a:rPr lang="en-US" sz="2800" b="1" dirty="0" smtClean="0">
                <a:latin typeface="American Typewriter"/>
                <a:cs typeface="American Typewriter"/>
              </a:rPr>
              <a:t>formally document work </a:t>
            </a:r>
            <a:r>
              <a:rPr lang="en-US" sz="2800" dirty="0" smtClean="0">
                <a:latin typeface="American Typewriter"/>
                <a:cs typeface="American Typewriter"/>
              </a:rPr>
              <a:t>that I am proud of and to </a:t>
            </a:r>
            <a:r>
              <a:rPr lang="en-US" sz="2800" b="1" dirty="0" smtClean="0">
                <a:latin typeface="American Typewriter"/>
                <a:cs typeface="American Typewriter"/>
              </a:rPr>
              <a:t>express myself</a:t>
            </a:r>
          </a:p>
          <a:p>
            <a:r>
              <a:rPr lang="en-US" sz="2800" dirty="0" smtClean="0">
                <a:latin typeface="American Typewriter"/>
                <a:cs typeface="American Typewriter"/>
              </a:rPr>
              <a:t>Great way to </a:t>
            </a:r>
            <a:r>
              <a:rPr lang="en-US" sz="2800" b="1" dirty="0" smtClean="0">
                <a:latin typeface="American Typewriter"/>
                <a:cs typeface="American Typewriter"/>
              </a:rPr>
              <a:t>reflect </a:t>
            </a:r>
            <a:r>
              <a:rPr lang="en-US" sz="2800" dirty="0" smtClean="0">
                <a:latin typeface="American Typewriter"/>
                <a:cs typeface="American Typewriter"/>
              </a:rPr>
              <a:t>upon my university experiences</a:t>
            </a:r>
          </a:p>
          <a:p>
            <a:r>
              <a:rPr lang="en-US" sz="2800" dirty="0" smtClean="0">
                <a:latin typeface="American Typewriter"/>
                <a:cs typeface="American Typewriter"/>
              </a:rPr>
              <a:t>This could be something that I may </a:t>
            </a:r>
            <a:r>
              <a:rPr lang="en-US" sz="2800" dirty="0" smtClean="0">
                <a:latin typeface="American Typewriter"/>
                <a:cs typeface="American Typewriter"/>
              </a:rPr>
              <a:t>potentially </a:t>
            </a:r>
            <a:r>
              <a:rPr lang="en-US" sz="2800" dirty="0" smtClean="0">
                <a:latin typeface="American Typewriter"/>
                <a:cs typeface="American Typewriter"/>
              </a:rPr>
              <a:t>show to </a:t>
            </a:r>
            <a:r>
              <a:rPr lang="en-US" sz="2800" b="1" dirty="0" smtClean="0">
                <a:latin typeface="American Typewriter"/>
                <a:cs typeface="American Typewriter"/>
              </a:rPr>
              <a:t>future employers</a:t>
            </a:r>
          </a:p>
          <a:p>
            <a:r>
              <a:rPr lang="en-US" sz="2800" dirty="0" smtClean="0">
                <a:latin typeface="American Typewriter"/>
                <a:cs typeface="American Typewriter"/>
              </a:rPr>
              <a:t>This assessment offers lots of </a:t>
            </a:r>
            <a:r>
              <a:rPr lang="en-US" sz="2800" b="1" dirty="0" smtClean="0">
                <a:latin typeface="American Typewriter"/>
                <a:cs typeface="American Typewriter"/>
              </a:rPr>
              <a:t>creative freedom</a:t>
            </a:r>
            <a:endParaRPr lang="en-US" sz="2800" b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52966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2011-09-11at121354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82" y="-1"/>
            <a:ext cx="9387372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27" y="409867"/>
            <a:ext cx="8693671" cy="43918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What </a:t>
            </a:r>
            <a:r>
              <a:rPr lang="en-US" dirty="0">
                <a:solidFill>
                  <a:schemeClr val="tx1"/>
                </a:solidFill>
                <a:latin typeface="American Typewriter"/>
                <a:cs typeface="American Typewriter"/>
              </a:rPr>
              <a:t>value did I find in undertaking the assessment?</a:t>
            </a:r>
            <a:br>
              <a:rPr lang="en-US" dirty="0">
                <a:solidFill>
                  <a:schemeClr val="tx1"/>
                </a:solidFill>
                <a:latin typeface="American Typewriter"/>
                <a:cs typeface="American Typewriter"/>
              </a:rPr>
            </a:b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23982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dc29418b19a503c45a9eb4531d8f3c9.jpg"/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My thoughts…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50" y="1143001"/>
            <a:ext cx="8942650" cy="3593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The main thing I have gained from completing my e-portfolio is a sense of </a:t>
            </a:r>
            <a:r>
              <a:rPr lang="en-US" b="1" dirty="0" smtClean="0">
                <a:latin typeface="American Typewriter"/>
                <a:cs typeface="American Typewriter"/>
              </a:rPr>
              <a:t>satisfaction </a:t>
            </a:r>
            <a:r>
              <a:rPr lang="en-US" dirty="0" smtClean="0">
                <a:latin typeface="American Typewriter"/>
                <a:cs typeface="American Typewriter"/>
              </a:rPr>
              <a:t>knowing that I have completed </a:t>
            </a:r>
            <a:r>
              <a:rPr lang="en-US" b="1" dirty="0" smtClean="0">
                <a:latin typeface="American Typewriter"/>
                <a:cs typeface="American Typewriter"/>
              </a:rPr>
              <a:t>a solid body of work </a:t>
            </a:r>
            <a:r>
              <a:rPr lang="en-US" dirty="0" smtClean="0">
                <a:latin typeface="American Typewriter"/>
                <a:cs typeface="American Typewriter"/>
              </a:rPr>
              <a:t>and gained </a:t>
            </a:r>
            <a:r>
              <a:rPr lang="en-US" b="1" dirty="0" smtClean="0">
                <a:latin typeface="American Typewriter"/>
                <a:cs typeface="American Typewriter"/>
              </a:rPr>
              <a:t>great experiences </a:t>
            </a:r>
            <a:r>
              <a:rPr lang="en-US" dirty="0" smtClean="0">
                <a:latin typeface="American Typewriter"/>
                <a:cs typeface="American Typewriter"/>
              </a:rPr>
              <a:t>from my time at Deakin.</a:t>
            </a:r>
          </a:p>
          <a:p>
            <a:pPr marL="0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I’ve </a:t>
            </a:r>
            <a:r>
              <a:rPr lang="en-US" dirty="0" err="1" smtClean="0">
                <a:latin typeface="American Typewriter"/>
                <a:cs typeface="American Typewriter"/>
              </a:rPr>
              <a:t>realised</a:t>
            </a:r>
            <a:r>
              <a:rPr lang="en-US" dirty="0" smtClean="0">
                <a:latin typeface="American Typewriter"/>
                <a:cs typeface="American Typewriter"/>
              </a:rPr>
              <a:t> that now is the time to </a:t>
            </a:r>
            <a:r>
              <a:rPr lang="en-US" b="1" dirty="0" smtClean="0">
                <a:latin typeface="American Typewriter"/>
                <a:cs typeface="American Typewriter"/>
              </a:rPr>
              <a:t>get involved</a:t>
            </a:r>
            <a:r>
              <a:rPr lang="en-US" dirty="0" smtClean="0">
                <a:latin typeface="American Typewriter"/>
                <a:cs typeface="American Typewriter"/>
              </a:rPr>
              <a:t>, try new things and make connections </a:t>
            </a:r>
            <a:r>
              <a:rPr lang="en-US" b="1" dirty="0" smtClean="0">
                <a:latin typeface="American Typewriter"/>
                <a:cs typeface="American Typewriter"/>
              </a:rPr>
              <a:t>whilst you are at university</a:t>
            </a:r>
          </a:p>
          <a:p>
            <a:pPr marL="0" indent="0">
              <a:buNone/>
            </a:pPr>
            <a:endParaRPr lang="en-US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I also gained the opportunity </a:t>
            </a:r>
            <a:r>
              <a:rPr lang="en-US" b="1" dirty="0" smtClean="0">
                <a:latin typeface="American Typewriter"/>
                <a:cs typeface="American Typewriter"/>
              </a:rPr>
              <a:t>to express myself creatively</a:t>
            </a:r>
            <a:r>
              <a:rPr lang="en-US" dirty="0" smtClean="0">
                <a:latin typeface="American Typewriter"/>
                <a:cs typeface="American Typewriter"/>
              </a:rPr>
              <a:t>- I was able to use different online platforms and digital mediums to document my work in which ever way I pleased. There was a lot of </a:t>
            </a:r>
            <a:r>
              <a:rPr lang="en-US" b="1" dirty="0" smtClean="0">
                <a:latin typeface="American Typewriter"/>
                <a:cs typeface="American Typewriter"/>
              </a:rPr>
              <a:t>creative freedom </a:t>
            </a:r>
            <a:r>
              <a:rPr lang="en-US" dirty="0" smtClean="0">
                <a:latin typeface="American Typewriter"/>
                <a:cs typeface="American Typewriter"/>
              </a:rPr>
              <a:t>which I really enjoyed!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0402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_hui_invisible_p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27" y="1420865"/>
            <a:ext cx="8541596" cy="22036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merican Typewriter"/>
                <a:cs typeface="American Typewriter"/>
              </a:rPr>
              <a:t>What was the easiest/most challenging element?</a:t>
            </a:r>
            <a:br>
              <a:rPr lang="en-US" dirty="0">
                <a:solidFill>
                  <a:schemeClr val="tx1"/>
                </a:solidFill>
                <a:latin typeface="American Typewriter"/>
                <a:cs typeface="American Typewriter"/>
              </a:rPr>
            </a:b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4295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mvegx3Glym1qassaoo3_1280.jpg"/>
          <p:cNvPicPr>
            <a:picLocks noGrp="1" noChangeAspect="1"/>
          </p:cNvPicPr>
          <p:nvPr>
            <p:ph idx="1"/>
          </p:nvPr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1333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My thoughts…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143000"/>
            <a:ext cx="8952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merican Typewriter"/>
                <a:cs typeface="American Typewriter"/>
              </a:rPr>
              <a:t>The easiest: </a:t>
            </a:r>
            <a:r>
              <a:rPr lang="en-US" dirty="0" smtClean="0">
                <a:latin typeface="American Typewriter"/>
                <a:cs typeface="American Typewriter"/>
              </a:rPr>
              <a:t>Figuring out </a:t>
            </a:r>
            <a:r>
              <a:rPr lang="en-US" b="1" dirty="0" smtClean="0">
                <a:latin typeface="American Typewriter"/>
                <a:cs typeface="American Typewriter"/>
              </a:rPr>
              <a:t>what to include as examples </a:t>
            </a:r>
            <a:r>
              <a:rPr lang="en-US" dirty="0" smtClean="0">
                <a:latin typeface="American Typewriter"/>
                <a:cs typeface="American Typewriter"/>
              </a:rPr>
              <a:t>of my work. These jumped out relatively clearly to me. For example, the Teamwork Course Learning Outcome- I immediately could think of lots of times where I worked with others. </a:t>
            </a:r>
          </a:p>
          <a:p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343329"/>
            <a:ext cx="9143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merican Typewriter"/>
                <a:cs typeface="American Typewriter"/>
              </a:rPr>
              <a:t>The hardest: </a:t>
            </a:r>
            <a:r>
              <a:rPr lang="en-US" dirty="0" smtClean="0">
                <a:latin typeface="American Typewriter"/>
                <a:cs typeface="American Typewriter"/>
              </a:rPr>
              <a:t>Trying to figure out how to format </a:t>
            </a:r>
            <a:r>
              <a:rPr lang="en-US" dirty="0" err="1" smtClean="0">
                <a:latin typeface="American Typewriter"/>
                <a:cs typeface="American Typewriter"/>
              </a:rPr>
              <a:t>Blogspot</a:t>
            </a:r>
            <a:r>
              <a:rPr lang="en-US" dirty="0" smtClean="0">
                <a:latin typeface="American Typewriter"/>
                <a:cs typeface="American Typewriter"/>
              </a:rPr>
              <a:t>. Although I’ve used this platform before, there were a</a:t>
            </a:r>
            <a:r>
              <a:rPr lang="en-US" b="1" dirty="0" smtClean="0">
                <a:latin typeface="American Typewriter"/>
                <a:cs typeface="American Typewriter"/>
              </a:rPr>
              <a:t> few little technical things </a:t>
            </a:r>
            <a:r>
              <a:rPr lang="en-US" dirty="0" smtClean="0">
                <a:latin typeface="American Typewriter"/>
                <a:cs typeface="American Typewriter"/>
              </a:rPr>
              <a:t>that I had to look up, such as backdating posts and creating a home page. It took some time for me to learn how to properly set up a blog and navigate around it efficiently. </a:t>
            </a:r>
          </a:p>
          <a:p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The other thing was probably </a:t>
            </a:r>
            <a:r>
              <a:rPr lang="en-US" b="1" dirty="0" smtClean="0">
                <a:latin typeface="American Typewriter"/>
                <a:cs typeface="American Typewriter"/>
              </a:rPr>
              <a:t>reflecting upon my works </a:t>
            </a:r>
            <a:r>
              <a:rPr lang="en-US" dirty="0" smtClean="0">
                <a:latin typeface="American Typewriter"/>
                <a:cs typeface="American Typewriter"/>
              </a:rPr>
              <a:t>and expressing what I had learnt from each Course Learning Outcome. Some questions that helped me along the way were:</a:t>
            </a:r>
            <a:r>
              <a:rPr lang="en-US" b="1" dirty="0" smtClean="0">
                <a:latin typeface="American Typewriter"/>
                <a:cs typeface="American Typewriter"/>
              </a:rPr>
              <a:t> </a:t>
            </a:r>
            <a:r>
              <a:rPr lang="en-US" b="1" i="1" dirty="0" smtClean="0">
                <a:latin typeface="American Typewriter"/>
                <a:cs typeface="American Typewriter"/>
              </a:rPr>
              <a:t>what skills did I improve on? What part of the assessment did I enjoy/didn’t enjoy? Has the work/experience opened new doors?</a:t>
            </a:r>
            <a:endParaRPr lang="en-US" b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1066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56588_10151634206346106_126183222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041"/>
            <a:ext cx="835573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If </a:t>
            </a:r>
            <a:r>
              <a:rPr lang="en-US" dirty="0">
                <a:solidFill>
                  <a:schemeClr val="tx1"/>
                </a:solidFill>
                <a:latin typeface="American Typewriter"/>
                <a:cs typeface="American Typewriter"/>
              </a:rPr>
              <a:t>I had to give another student one piece of advice it would be.....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42355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_hui_wind_dragonfl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939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93" y="166211"/>
            <a:ext cx="8229600" cy="949037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…Get involved!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50" y="1177206"/>
            <a:ext cx="861158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In terms of your overall university experience, tertiary education and career the best thing to do is to </a:t>
            </a:r>
            <a:r>
              <a:rPr lang="en-US" sz="2400" b="1" dirty="0" smtClean="0">
                <a:latin typeface="American Typewriter"/>
                <a:cs typeface="American Typewriter"/>
              </a:rPr>
              <a:t>throw yourself out there</a:t>
            </a:r>
            <a:r>
              <a:rPr lang="en-US" sz="2400" dirty="0" smtClean="0">
                <a:latin typeface="American Typewriter"/>
                <a:cs typeface="American Typewriter"/>
              </a:rPr>
              <a:t>. It may sound scary at first, but the more you get involved in your university life, the more you can develop and build upon your experiences. </a:t>
            </a:r>
          </a:p>
          <a:p>
            <a:endParaRPr lang="en-US" sz="2400" dirty="0">
              <a:latin typeface="American Typewriter"/>
              <a:cs typeface="American Typewriter"/>
            </a:endParaRPr>
          </a:p>
          <a:p>
            <a:r>
              <a:rPr lang="en-US" sz="2400" dirty="0" smtClean="0">
                <a:latin typeface="American Typewriter"/>
                <a:cs typeface="American Typewriter"/>
              </a:rPr>
              <a:t>Whether its joining a sport team, a language class, a exchange/study abroad program or a volunteer project, getting yourself out there and participating in different activities will allow you to meet new people and discover or feed your interests. </a:t>
            </a:r>
          </a:p>
          <a:p>
            <a:endParaRPr lang="en-US" sz="2400" dirty="0">
              <a:latin typeface="American Typewriter"/>
              <a:cs typeface="American Typewriter"/>
            </a:endParaRPr>
          </a:p>
          <a:p>
            <a:r>
              <a:rPr lang="en-US" sz="2400" dirty="0" smtClean="0">
                <a:latin typeface="American Typewriter"/>
                <a:cs typeface="American Typewriter"/>
              </a:rPr>
              <a:t>Now is the time to try everything. Jump online and comb through all the different activities and opportunities Deakin has to offer!</a:t>
            </a:r>
          </a:p>
          <a:p>
            <a:endParaRPr lang="en-US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6986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648</Words>
  <Application>Microsoft Macintosh PowerPoint</Application>
  <PresentationFormat>On-screen Show (4:3)</PresentationFormat>
  <Paragraphs>42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Reflection on my  E-Portfolio Assessment </vt:lpstr>
      <vt:lpstr>What were your initial thoughts of the assessment?</vt:lpstr>
      <vt:lpstr>My initial thoughts were…</vt:lpstr>
      <vt:lpstr>What value did I find in undertaking the assessment? </vt:lpstr>
      <vt:lpstr>My thoughts…</vt:lpstr>
      <vt:lpstr>What was the easiest/most challenging element? </vt:lpstr>
      <vt:lpstr>My thoughts…</vt:lpstr>
      <vt:lpstr>If I had to give another student one piece of advice it would be.....</vt:lpstr>
      <vt:lpstr>…Get involved!</vt:lpstr>
      <vt:lpstr>…look forward (and then backtrack)</vt:lpstr>
      <vt:lpstr>And one other thing…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 Ooi</dc:creator>
  <cp:lastModifiedBy>Dianne Ooi</cp:lastModifiedBy>
  <cp:revision>17</cp:revision>
  <dcterms:created xsi:type="dcterms:W3CDTF">2014-02-19T03:00:38Z</dcterms:created>
  <dcterms:modified xsi:type="dcterms:W3CDTF">2014-02-20T01:42:02Z</dcterms:modified>
</cp:coreProperties>
</file>